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30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3D03-BBCE-4506-92B7-8E75F2BD4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1A6DD-31AC-4201-BD10-F4EA40717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B98BE-F14F-41D1-B12A-929F900D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0A2D8-33E5-463B-9B17-E3AD0A15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DFE86-DE90-4940-98B3-F4B6A289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6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B8B4-A4A1-4A95-9AC1-BC62AAFE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15A42-C030-42AE-A9E8-72F48ED27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8249D-C1D8-4A1E-A132-9B8B4912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968AB-EC4B-4BE7-942D-911B05D7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84CE5-0E94-4E12-90EF-2B2B065B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EF4FD-6221-4539-9A34-6286CCAA9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0FF1-7E46-4D6A-85DB-43872B6AA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53FB-23A4-4379-84BF-B6740A82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97876-089B-4591-94E1-ABAE8246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27587-D24B-4751-9776-A50ED284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92DC-5BFB-41A1-8C58-5A65766A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8E404-A311-462A-9F98-E1DDBC08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43B4-8F7D-45F9-AD43-300EBD07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1FDDB-9FBC-4E85-9A4A-662347A9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2CBD8-1B07-45B4-A9EB-61C1F12C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4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92BF-B1C5-477E-A5DB-C35CD9F8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8E99A-5107-4203-859D-3F42630BB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84DD-CF28-4C99-81D1-9A3087C7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5F75-8DDC-4D4B-A406-57782B1F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F01C6-5B29-41C2-B9F2-CC84B249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9FA7-7E53-4F25-A37B-18FBBC98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A1EB-7E25-4E44-8855-F08767840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A6B4-7D1A-42DA-A9D0-66B79B195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0B5B5-1260-40FB-9DE0-D7E603AA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0712C-239B-42AA-A55B-BCACA666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10A4A-5AA1-49AF-8DBE-9DE9EA5B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4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0905-EA1C-4D7C-BF13-1802D386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B39EA-F37B-4207-B918-82A768FAA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A56CF-6DEB-43D5-B24C-170E76F97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E78DB-5C20-4D5E-A0D2-7D7E4349A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1382B-599D-4A16-A01C-AC456A0F6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254994-36AC-4390-9FCF-632FC116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867EE-BDD4-4ACE-8812-B2A58B41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97AAE-79BA-42F1-ACBA-80FF2996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3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47E2-19FC-4B1E-8F8F-8E1888A3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EF756-07A2-43EB-A814-81238024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86A3-9ACF-4298-972A-91D73052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9CA2-A35E-4B8B-A918-27C0744C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0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92553-0977-4942-999F-578F064C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D84E4-F130-4DBD-A146-8F250EA0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8D92-EF0C-4576-9CBC-8AD05618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0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278B-98C2-4639-B3D0-5FDF8B06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6EF6-0D27-430B-A5D8-FC9C5263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838EC-B7B4-4CE9-B02A-AF01BCC58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4DCF-0B9F-47D2-99E5-17C4CB7B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87A5C-CE33-48F8-976D-7BD1A3C9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20FA8-33D8-4F84-A0BB-3DE8128A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8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97CC-7827-440F-A9C2-81FD0F68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EF5C0-DEF3-4B27-A89D-72EC0BB0C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C9619-8BB2-4CBC-A44C-517D8379B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51977-3D98-4E94-9FE2-7B021F8C5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C79C2-A725-4817-B093-79639672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E89A2-9649-48BD-B4E1-C32B2A52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7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7932B-A623-4C1C-BE40-32C47DE4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667E-5C34-46B2-A543-C05A97AD5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48C7D-FFBD-4BC1-B2DE-A7D146F65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25547-3492-44FF-8C71-CE92FA75902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526FC-28AD-4354-9D78-EFEC7E162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6E656-F66C-470C-8900-4521C1EEC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48887-B657-4B30-812F-71F4AB0FC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0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inforcement Learning - Udacity - Mozilla Firefox">
            <a:extLst>
              <a:ext uri="{FF2B5EF4-FFF2-40B4-BE49-F238E27FC236}">
                <a16:creationId xmlns:a16="http://schemas.microsoft.com/office/drawing/2014/main" id="{9B4B103E-7D87-4E3E-9151-5195F803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39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BDC7-A329-4043-9C58-0F4209405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20FE-7E89-4C88-A14E-A8A5A64E7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Reinforcement Learning - Udacity - Mozilla Firefox">
            <a:extLst>
              <a:ext uri="{FF2B5EF4-FFF2-40B4-BE49-F238E27FC236}">
                <a16:creationId xmlns:a16="http://schemas.microsoft.com/office/drawing/2014/main" id="{37B271FD-A0B0-4DE8-AC46-CC0412C09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"/>
          <a:stretch/>
        </p:blipFill>
        <p:spPr>
          <a:xfrm>
            <a:off x="-1" y="0"/>
            <a:ext cx="11840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inforcement Learning - Udacity - Mozilla Firefox">
            <a:extLst>
              <a:ext uri="{FF2B5EF4-FFF2-40B4-BE49-F238E27FC236}">
                <a16:creationId xmlns:a16="http://schemas.microsoft.com/office/drawing/2014/main" id="{BAB0BE1E-7163-4FD1-AF29-2C89DFF4B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5" t="13352" r="24111" b="36541"/>
          <a:stretch/>
        </p:blipFill>
        <p:spPr>
          <a:xfrm>
            <a:off x="-1" y="0"/>
            <a:ext cx="12016879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inforcement Learning - Udacity - Mozilla Firefox">
            <a:extLst>
              <a:ext uri="{FF2B5EF4-FFF2-40B4-BE49-F238E27FC236}">
                <a16:creationId xmlns:a16="http://schemas.microsoft.com/office/drawing/2014/main" id="{17A3495B-C03E-4502-ADBD-3B123B70E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8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einforcement Learning - Udacity - Mozilla Firefox">
            <a:extLst>
              <a:ext uri="{FF2B5EF4-FFF2-40B4-BE49-F238E27FC236}">
                <a16:creationId xmlns:a16="http://schemas.microsoft.com/office/drawing/2014/main" id="{A2FDFED9-E423-434D-9282-3DA368C07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inforcement Learning - Udacity - Mozilla Firefox">
            <a:extLst>
              <a:ext uri="{FF2B5EF4-FFF2-40B4-BE49-F238E27FC236}">
                <a16:creationId xmlns:a16="http://schemas.microsoft.com/office/drawing/2014/main" id="{F5D1E062-E33B-4BB9-A71D-5102749E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13352" r="2246" b="4613"/>
          <a:stretch/>
        </p:blipFill>
        <p:spPr>
          <a:xfrm>
            <a:off x="-1" y="0"/>
            <a:ext cx="12196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Jovan Njegic</dc:creator>
  <cp:lastModifiedBy>Jovan Njegic</cp:lastModifiedBy>
  <cp:revision>6</cp:revision>
  <dcterms:created xsi:type="dcterms:W3CDTF">2018-10-14T12:17:22Z</dcterms:created>
  <dcterms:modified xsi:type="dcterms:W3CDTF">2018-10-15T13:49:29Z</dcterms:modified>
</cp:coreProperties>
</file>